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1365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7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04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18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00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24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76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4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26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44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1022050" y="249098"/>
            <a:ext cx="7772400" cy="310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What does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EGMMS </a:t>
            </a:r>
            <a:r>
              <a:rPr lang="en" dirty="0"/>
              <a:t>BYOD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/>
              <a:t>look like?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75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50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25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00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8750" y="3500075"/>
            <a:ext cx="1693750" cy="16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688634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ctrTitle" idx="4294967295"/>
          </p:nvPr>
        </p:nvSpPr>
        <p:spPr>
          <a:xfrm>
            <a:off x="6743900" y="110575"/>
            <a:ext cx="2335500" cy="779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6920000" y="1373100"/>
            <a:ext cx="2159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identify and organize types of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ctrTitle" idx="4294967295"/>
          </p:nvPr>
        </p:nvSpPr>
        <p:spPr>
          <a:xfrm>
            <a:off x="4159650" y="87200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Collaboration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27050" y="172200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Students working together with information beyond the four walls.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49825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 idx="4294967295"/>
          </p:nvPr>
        </p:nvSpPr>
        <p:spPr>
          <a:xfrm>
            <a:off x="386100" y="49825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Discovery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857100" y="1789525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gathering data in real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ctrTitle" idx="4294967295"/>
          </p:nvPr>
        </p:nvSpPr>
        <p:spPr>
          <a:xfrm>
            <a:off x="4159650" y="87200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Engagement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727050" y="172200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using an authentic tool.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ctrTitle" idx="4294967295"/>
          </p:nvPr>
        </p:nvSpPr>
        <p:spPr>
          <a:xfrm>
            <a:off x="411000" y="112100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012925" y="174450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using more than one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ctrTitle" idx="4294967295"/>
          </p:nvPr>
        </p:nvSpPr>
        <p:spPr>
          <a:xfrm>
            <a:off x="4234400" y="87175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Media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727050" y="172200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experience various learning styles.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99650" y="211750"/>
            <a:ext cx="1980299" cy="146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Formative Assessment</a:t>
            </a:r>
            <a:r>
              <a:rPr lang="en"/>
              <a:t>t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03875" y="1496900"/>
            <a:ext cx="1710899" cy="31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Students assess their own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41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4346475" y="99625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Collection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727050" y="172200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use devices to collect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 idx="4294967295"/>
          </p:nvPr>
        </p:nvSpPr>
        <p:spPr>
          <a:xfrm>
            <a:off x="411000" y="112100"/>
            <a:ext cx="4622399" cy="9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VoiceThread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31550" y="1710750"/>
            <a:ext cx="3680399" cy="25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Students build multimedia presentations.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Office PowerPoint</Application>
  <PresentationFormat>On-screen Show (16:9)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biz</vt:lpstr>
      <vt:lpstr>What does  EGMMS BYOD  look like?</vt:lpstr>
      <vt:lpstr>Collaboration</vt:lpstr>
      <vt:lpstr>Discovery</vt:lpstr>
      <vt:lpstr>Engagement</vt:lpstr>
      <vt:lpstr>Resources</vt:lpstr>
      <vt:lpstr>Digital Media</vt:lpstr>
      <vt:lpstr>Formative Assessmentt</vt:lpstr>
      <vt:lpstr>Data Collection</vt:lpstr>
      <vt:lpstr>VoiceThread</vt:lpstr>
      <vt:lpstr>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 DDMS BYOD  look like?</dc:title>
  <dc:creator>apollard</dc:creator>
  <cp:lastModifiedBy>apollard</cp:lastModifiedBy>
  <cp:revision>2</cp:revision>
  <dcterms:modified xsi:type="dcterms:W3CDTF">2017-03-17T14:32:57Z</dcterms:modified>
</cp:coreProperties>
</file>